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273" r:id="rId2"/>
    <p:sldId id="1274" r:id="rId3"/>
    <p:sldId id="1275" r:id="rId4"/>
    <p:sldId id="1276" r:id="rId5"/>
    <p:sldId id="1277" r:id="rId6"/>
    <p:sldId id="127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726" y="2540555"/>
            <a:ext cx="8242479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363. INNAH AN LATE KHAWM DING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1710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Gather the Reapers Home! </a:t>
            </a:r>
          </a:p>
          <a:p>
            <a:r>
              <a:rPr lang="en-US" sz="1500" dirty="0" err="1"/>
              <a:t>Mang</a:t>
            </a:r>
            <a:r>
              <a:rPr lang="en-US" sz="1500" dirty="0"/>
              <a:t>. 14:15</a:t>
            </a:r>
          </a:p>
          <a:p>
            <a:r>
              <a:rPr lang="en-US" sz="1500" dirty="0"/>
              <a:t>J. Johnson, 1849-1926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941858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buhlomte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175319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/>
              <a:t>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mu-in A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l ate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97936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ensuk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7385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thakhauhsak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548600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Khamgam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in-ah,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766399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211</Words>
  <Application>Microsoft Office PowerPoint</Application>
  <PresentationFormat>On-screen Show (4:3)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363. INNAH AN LATE KHAWM DING </vt:lpstr>
      <vt:lpstr>1</vt:lpstr>
      <vt:lpstr>Sakkik 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2018-12-15T06:09:53Z</dcterms:modified>
</cp:coreProperties>
</file>